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3135085"/>
            <a:ext cx="4673810" cy="35008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Begeleidingsplannen Deel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2, Empowerment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67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Empowerment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Accentueer de sterke kanten en mogelijkheden</a:t>
            </a:r>
          </a:p>
          <a:p>
            <a:r>
              <a:rPr lang="nl-NL" dirty="0" smtClean="0"/>
              <a:t>Aspecten als: gezondheid, welzijn, krachten en omgevingsinvloeden</a:t>
            </a:r>
          </a:p>
          <a:p>
            <a:r>
              <a:rPr lang="nl-NL" dirty="0" smtClean="0"/>
              <a:t>Geen nadruk op problemen en risicofactoren</a:t>
            </a:r>
          </a:p>
          <a:p>
            <a:r>
              <a:rPr lang="nl-NL" dirty="0" smtClean="0"/>
              <a:t>Aandacht/erkenning voor kwetsbaarheden maar focus op kracht</a:t>
            </a:r>
          </a:p>
          <a:p>
            <a:r>
              <a:rPr lang="nl-NL" dirty="0" smtClean="0"/>
              <a:t>Empowerment: een benadering die de negatieve kanten verbeteren door positieve zaken te ‘zoeken’</a:t>
            </a:r>
          </a:p>
          <a:p>
            <a:r>
              <a:rPr lang="nl-NL" dirty="0" smtClean="0"/>
              <a:t>Je reikt geen oplossingen aan maar ondersteunt cliënt bij vergroten van zelfregie</a:t>
            </a:r>
          </a:p>
          <a:p>
            <a:r>
              <a:rPr lang="nl-NL" dirty="0" smtClean="0"/>
              <a:t>Versterken van eigen kracht!</a:t>
            </a:r>
          </a:p>
          <a:p>
            <a:r>
              <a:rPr lang="nl-NL" dirty="0" smtClean="0"/>
              <a:t>Leer cliënt hun sterke kanten én hun netwerk te benutten!</a:t>
            </a:r>
          </a:p>
          <a:p>
            <a:r>
              <a:rPr lang="nl-NL" dirty="0" smtClean="0"/>
              <a:t>Behouden regie over het leven en het zelf oplossend vermogen te vergroten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0"/>
            <a:ext cx="2917998" cy="29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8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Sociaal netwerk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Alle contacten en sociale relaties die iemand heeft</a:t>
            </a:r>
          </a:p>
          <a:p>
            <a:r>
              <a:rPr lang="nl-NL" dirty="0" smtClean="0"/>
              <a:t>In je leven bouw je dit netwerk op, groot of klein</a:t>
            </a:r>
          </a:p>
          <a:p>
            <a:r>
              <a:rPr lang="nl-NL" dirty="0" smtClean="0"/>
              <a:t>Niet iedereen lukt dat</a:t>
            </a:r>
          </a:p>
          <a:p>
            <a:r>
              <a:rPr lang="nl-NL" dirty="0" smtClean="0"/>
              <a:t>Schematisch (pen/papier nodig)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263" y="2994270"/>
            <a:ext cx="4936810" cy="346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6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goed netwerk: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Geeft gevoel ergens bij te horen</a:t>
            </a:r>
          </a:p>
          <a:p>
            <a:r>
              <a:rPr lang="nl-NL" dirty="0" smtClean="0"/>
              <a:t>Zorgt voor warmte, liefde en respect</a:t>
            </a:r>
          </a:p>
          <a:p>
            <a:r>
              <a:rPr lang="nl-NL" dirty="0" smtClean="0"/>
              <a:t>Zorgt voor steun in lastige tijden</a:t>
            </a:r>
          </a:p>
          <a:p>
            <a:r>
              <a:rPr lang="nl-NL" dirty="0" smtClean="0"/>
              <a:t>Geeft de kans verschillende rollen te spelen</a:t>
            </a:r>
          </a:p>
          <a:p>
            <a:r>
              <a:rPr lang="nl-NL" dirty="0" smtClean="0"/>
              <a:t>Biedt mogelijkheid om verantwoordelijkheid te dragen</a:t>
            </a:r>
          </a:p>
          <a:p>
            <a:r>
              <a:rPr lang="nl-NL" dirty="0" smtClean="0"/>
              <a:t>Helpt je om meer te bereiken</a:t>
            </a:r>
          </a:p>
          <a:p>
            <a:r>
              <a:rPr lang="nl-NL" dirty="0" smtClean="0"/>
              <a:t>Helpt bij het ontwikkelen van je eigen identiteit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310" y="202066"/>
            <a:ext cx="2752316" cy="275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4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nl-NL" dirty="0" smtClean="0"/>
              <a:t>Klassikale oefening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2616" y="1285379"/>
            <a:ext cx="9289626" cy="3880773"/>
          </a:xfrm>
        </p:spPr>
        <p:txBody>
          <a:bodyPr/>
          <a:lstStyle/>
          <a:p>
            <a:r>
              <a:rPr lang="nl-NL" dirty="0"/>
              <a:t>In de praktijk is het belangrijk dat je de cliënt(groep) als begeleider kunt motiveren en stimuleren. </a:t>
            </a:r>
            <a:endParaRPr lang="nl-NL" dirty="0" smtClean="0"/>
          </a:p>
          <a:p>
            <a:r>
              <a:rPr lang="nl-NL" dirty="0" smtClean="0"/>
              <a:t>Maak </a:t>
            </a:r>
            <a:r>
              <a:rPr lang="nl-NL" dirty="0"/>
              <a:t>in </a:t>
            </a:r>
            <a:r>
              <a:rPr lang="nl-NL" dirty="0" smtClean="0"/>
              <a:t>duo’s even </a:t>
            </a:r>
            <a:r>
              <a:rPr lang="nl-NL" dirty="0"/>
              <a:t>een top 3 voor het motiveren en stimuleren van </a:t>
            </a:r>
            <a:r>
              <a:rPr lang="nl-NL" dirty="0" smtClean="0"/>
              <a:t>je </a:t>
            </a:r>
            <a:r>
              <a:rPr lang="nl-NL" dirty="0"/>
              <a:t>cliënt(groep). </a:t>
            </a:r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/>
              <a:t>is belangrijk om te doen/zeggen en te laten zien bij het motiveren en stimuleren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Korte nabespreking (rondje):</a:t>
            </a:r>
            <a:endParaRPr lang="nl-NL" dirty="0"/>
          </a:p>
          <a:p>
            <a:r>
              <a:rPr lang="nl-NL" dirty="0"/>
              <a:t>Vergelijk </a:t>
            </a:r>
            <a:r>
              <a:rPr lang="nl-NL" dirty="0" smtClean="0"/>
              <a:t>de </a:t>
            </a:r>
            <a:r>
              <a:rPr lang="nl-NL" dirty="0"/>
              <a:t>verschillende top 3-lijsten van de </a:t>
            </a:r>
            <a:r>
              <a:rPr lang="nl-NL" dirty="0" smtClean="0"/>
              <a:t>duo’s </a:t>
            </a:r>
            <a:endParaRPr lang="nl-NL" dirty="0"/>
          </a:p>
          <a:p>
            <a:r>
              <a:rPr lang="nl-NL" dirty="0" smtClean="0"/>
              <a:t>Wat zijn </a:t>
            </a:r>
            <a:r>
              <a:rPr lang="nl-NL" dirty="0"/>
              <a:t>de verschillen en </a:t>
            </a:r>
            <a:r>
              <a:rPr lang="nl-NL" dirty="0" smtClean="0"/>
              <a:t>overeenkomsten?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543" y="3013182"/>
            <a:ext cx="4701457" cy="310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6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boek Methodiek en begeleiden</a:t>
            </a:r>
          </a:p>
          <a:p>
            <a:r>
              <a:rPr lang="nl-NL" dirty="0" smtClean="0"/>
              <a:t>Naar VW thema 13</a:t>
            </a:r>
          </a:p>
          <a:p>
            <a:r>
              <a:rPr lang="nl-NL" dirty="0" smtClean="0"/>
              <a:t>Maak </a:t>
            </a:r>
            <a:r>
              <a:rPr lang="nl-NL" dirty="0" smtClean="0"/>
              <a:t>opdracht 4 &amp; 6</a:t>
            </a:r>
            <a:r>
              <a:rPr lang="nl-NL" dirty="0" smtClean="0"/>
              <a:t> </a:t>
            </a:r>
            <a:r>
              <a:rPr lang="nl-NL" dirty="0" smtClean="0"/>
              <a:t>individueel, samen overleggen is prima</a:t>
            </a:r>
          </a:p>
          <a:p>
            <a:r>
              <a:rPr lang="nl-NL" dirty="0" smtClean="0"/>
              <a:t>Sla je opdrachten goed op in je pc, is aan het eind van LP 6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306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Begeleidingsplannen Deel 2</vt:lpstr>
      <vt:lpstr>Empowerment</vt:lpstr>
      <vt:lpstr>Sociaal netwerk</vt:lpstr>
      <vt:lpstr>Een goed netwerk:</vt:lpstr>
      <vt:lpstr>Klassikale oefening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Begeleidingsplannen Deel 2</dc:title>
  <dc:creator>Simon Poelman</dc:creator>
  <cp:lastModifiedBy>Simon Poelman</cp:lastModifiedBy>
  <cp:revision>4</cp:revision>
  <dcterms:created xsi:type="dcterms:W3CDTF">2018-12-04T18:43:23Z</dcterms:created>
  <dcterms:modified xsi:type="dcterms:W3CDTF">2018-12-04T19:23:21Z</dcterms:modified>
</cp:coreProperties>
</file>